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r>
              <a:rPr lang="en-US"/>
              <a:t>Click to edit Master title style</a:t>
            </a:r>
          </a:p>
        </p:txBody>
      </p:sp>
      <p:sp>
        <p:nvSpPr>
          <p:cNvPr id="3" name="Content Placeholder 2"/>
          <p:cNvSpPr>
            <a:spLocks noGrp="1"/>
          </p:cNvSpPr>
          <p:nvPr>
            <p:ph idx="1"/>
          </p:nvPr>
        </p:nvSpPr>
        <p:spPr>
          <a:xfrm>
            <a:off x="284309" y="1200151"/>
            <a:ext cx="8552330" cy="3737370"/>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857250"/>
          </a:xfrm>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2025-01-11T18:16:55Z</dcterms:created>
  <dcterms:modified xsi:type="dcterms:W3CDTF">2025-01-11T18:16:55Z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